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0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k-SK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136A36-276C-49AA-8637-E403440B41FA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370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sk-SK" altLang="sk-SK" noProof="0" smtClean="0"/>
              <a:t>Upravte štýly predlohy textu</a:t>
            </a:r>
            <a:endParaRPr lang="en-US" altLang="sk-SK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sk-SK" altLang="sk-SK" noProof="0" smtClean="0"/>
              <a:t>Upravte štýl predlohy podnadpisov</a:t>
            </a:r>
            <a:endParaRPr lang="en-US" altLang="sk-SK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4F8B10-BF01-4FA4-A8D5-75F06F5A802C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1AE3-C09B-4877-9365-250888C3DA6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8361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3B78-8F4A-4E6E-91BD-60C849D8C2B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9946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CAD6B6-581A-441B-AAC6-082CF5ED9B9D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AA91B-761E-4292-98CD-44E69C75486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787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C2F70-F343-403E-BA6B-189C42ABA5B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9854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7431A-6DE5-44A9-970B-2045BE0E37E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6214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E73C3-EEFD-4339-BD65-B85CDD604E5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5017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2815F-360B-4C24-8AB7-DA77D80A8803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9951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71683-CD5F-4F8E-8E6D-01D826CF682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70127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64F4-0DBF-4852-8695-4CAA9DD71F3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030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D891-779A-408A-B3DB-57E5F0CFAC1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87747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F08C-95C7-496E-828E-B29DBE20948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4525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7DEB-3B1E-4749-989C-75B210D5CBD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0602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8F6B-265B-466B-84AB-47790F02745D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6943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D1B1-DD49-4ED0-AB8E-5931DFF9544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87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0214-FE0F-4D2A-A30F-A5664386B1B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6389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C3AF-7366-498B-B1D3-26D3E9FDBAA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3066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3B9D7-F614-4DE2-B4E7-1B75FA29AD3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974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E606-E402-4ABC-A908-CD086A4A26C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82132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8A616-E053-445B-AD2D-FAF285C3F18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76260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04C7E-D0DD-4497-BCFD-0241EFD198A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18371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0FD0EF-D6F7-4EEE-9F53-C36B26394283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k-SK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k-SK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BD5A44-98E3-4A50-ACA7-4F68F65CA7D8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_N3gfzk-5bw#t=0m12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rv16m5lpM70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717032"/>
          </a:xfrm>
        </p:spPr>
        <p:txBody>
          <a:bodyPr/>
          <a:lstStyle/>
          <a:p>
            <a:pPr algn="ctr"/>
            <a:r>
              <a:rPr lang="sk-SK" altLang="sk-SK" sz="6600" dirty="0" smtClean="0"/>
              <a:t>Maďarsko</a:t>
            </a:r>
            <a:endParaRPr lang="sk-SK" altLang="sk-SK" sz="66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933056"/>
            <a:ext cx="4114800" cy="1752600"/>
          </a:xfrm>
        </p:spPr>
        <p:txBody>
          <a:bodyPr/>
          <a:lstStyle/>
          <a:p>
            <a:endParaRPr lang="sk-SK" altLang="sk-SK" dirty="0" smtClean="0"/>
          </a:p>
          <a:p>
            <a:endParaRPr lang="sk-SK" altLang="sk-SK" dirty="0"/>
          </a:p>
          <a:p>
            <a:pPr algn="ctr"/>
            <a:r>
              <a:rPr lang="sk-SK" altLang="sk-SK" dirty="0" smtClean="0"/>
              <a:t>Marek </a:t>
            </a:r>
            <a:r>
              <a:rPr lang="sk-SK" altLang="sk-SK" dirty="0" err="1" smtClean="0"/>
              <a:t>Kačmár</a:t>
            </a:r>
            <a:r>
              <a:rPr lang="sk-SK" altLang="sk-SK" dirty="0" smtClean="0"/>
              <a:t> </a:t>
            </a:r>
          </a:p>
          <a:p>
            <a:pPr algn="ctr"/>
            <a:r>
              <a:rPr lang="sk-SK" altLang="sk-SK" dirty="0" smtClean="0"/>
              <a:t>3.A</a:t>
            </a:r>
            <a:endParaRPr lang="sk-SK" alt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sk-SK" altLang="sk-SK" sz="4000" kern="0" dirty="0"/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2993"/>
            <a:ext cx="4248472" cy="3186354"/>
          </a:xfr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79984" y="2690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Ostrihomská bazilika</a:t>
            </a:r>
            <a:endParaRPr lang="sk-SK" altLang="sk-SK" sz="4000" kern="0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190858" cy="478628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98315"/>
            <a:ext cx="3296766" cy="20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788238" cy="2841179"/>
          </a:xfr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9984" y="2690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err="1" smtClean="0"/>
              <a:t>Tiszaujvárosz</a:t>
            </a:r>
            <a:endParaRPr lang="sk-SK" altLang="sk-SK" sz="4000" kern="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97" y="1268760"/>
            <a:ext cx="3774899" cy="283117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4468"/>
            <a:ext cx="3816424" cy="28623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1"/>
            <a:ext cx="3600400" cy="22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3997963" cy="2709146"/>
          </a:xfr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9984" y="2690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Tradičné maďarské jedlá</a:t>
            </a:r>
            <a:endParaRPr lang="sk-SK" altLang="sk-SK" sz="400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35" y="1138128"/>
            <a:ext cx="4091691" cy="274663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858825"/>
            <a:ext cx="3960440" cy="297033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0" y="1138128"/>
            <a:ext cx="3981456" cy="26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6425" cy="4525963"/>
          </a:xfrm>
        </p:spPr>
        <p:txBody>
          <a:bodyPr/>
          <a:lstStyle/>
          <a:p>
            <a:r>
              <a:rPr lang="sk-SK" sz="800" dirty="0"/>
              <a:t>http://avasi.hu/sites/default/files/tartalom/egyszer/kolcsey.jpg</a:t>
            </a:r>
          </a:p>
          <a:p>
            <a:r>
              <a:rPr lang="sk-SK" sz="800" dirty="0"/>
              <a:t>https://www.youtube.com/watch?v=_N3gfzk-5bw#t=0m12s</a:t>
            </a:r>
          </a:p>
          <a:p>
            <a:r>
              <a:rPr lang="sk-SK" sz="800" dirty="0"/>
              <a:t>https://upload.wikimedia.org/wikipedia/commons/c/c4/Erkel_Ferenc_Poll%C3%A1k.jpg</a:t>
            </a:r>
          </a:p>
          <a:p>
            <a:r>
              <a:rPr lang="sk-SK" sz="800" dirty="0"/>
              <a:t>http://files.annatour.sk/system_preview_detail_200012536-f257e0027e/PANNONHALMA_01.jpg</a:t>
            </a:r>
          </a:p>
          <a:p>
            <a:r>
              <a:rPr lang="sk-SK" sz="800" dirty="0"/>
              <a:t>http://www.bestofbudapest.com/images/accomodation/trends/large/8/pannonhalma_001.jpg</a:t>
            </a:r>
          </a:p>
          <a:p>
            <a:r>
              <a:rPr lang="sk-SK" sz="800" dirty="0"/>
              <a:t>https://upload.wikimedia.org/wikipedia/commons/thumb/a/ac/Hungary_location_map.svg/600px-Hungary_location_map.svg.png</a:t>
            </a:r>
          </a:p>
          <a:p>
            <a:r>
              <a:rPr lang="sk-SK" sz="800" dirty="0"/>
              <a:t>https://upload.wikimedia.org/wikipedia/commons/2/2b/H%C3%A9v%C3%ADz.jpg</a:t>
            </a:r>
          </a:p>
          <a:p>
            <a:r>
              <a:rPr lang="sk-SK" sz="800" dirty="0"/>
              <a:t>https://upload.wikimedia.org/wikipedia/commons/3/36/H%C3%A9v%C3%ADz_1.jpg</a:t>
            </a:r>
          </a:p>
          <a:p>
            <a:r>
              <a:rPr lang="sk-SK" sz="800" dirty="0"/>
              <a:t>https://upload.wikimedia.org/wikipedia/commons/4/4f/Okt_15.jpg</a:t>
            </a:r>
          </a:p>
          <a:p>
            <a:r>
              <a:rPr lang="sk-SK" sz="800" dirty="0"/>
              <a:t>https://upload.wikimedia.org/wikipedia/commons/d/db/Vass_imre_narancszuhatag.jpg</a:t>
            </a:r>
          </a:p>
          <a:p>
            <a:r>
              <a:rPr lang="sk-SK" sz="800" dirty="0"/>
              <a:t>http://tourinform.hu/site/upload/2007/11/n4512.JPG</a:t>
            </a:r>
          </a:p>
          <a:p>
            <a:r>
              <a:rPr lang="sk-SK" sz="800" dirty="0"/>
              <a:t>http://visitbudapest.travel/images/content/gallery/327/statue-park4__big.jpg</a:t>
            </a:r>
          </a:p>
          <a:p>
            <a:r>
              <a:rPr lang="sk-SK" sz="800" dirty="0"/>
              <a:t>http://visitbudapest.travel/images/content/gallery/327/statue-park2__big.jpg</a:t>
            </a:r>
          </a:p>
          <a:p>
            <a:r>
              <a:rPr lang="sk-SK" sz="800" dirty="0"/>
              <a:t>http://budapest.gotohungary.com/site/upload/2009/01/mementopark1.jpg</a:t>
            </a:r>
          </a:p>
          <a:p>
            <a:r>
              <a:rPr lang="sk-SK" sz="800" dirty="0"/>
              <a:t>https://upload.wikimedia.org/wikipedia/commons/6/61/Diosgyorcivertanlegi3.jpg</a:t>
            </a:r>
          </a:p>
          <a:p>
            <a:r>
              <a:rPr lang="sk-SK" sz="800" dirty="0"/>
              <a:t>http://mw2.google.com/mw-panoramio/photos/medium/56043756.jpg</a:t>
            </a:r>
          </a:p>
          <a:p>
            <a:r>
              <a:rPr lang="sk-SK" sz="800" dirty="0"/>
              <a:t>http://www.mvkrt.hu/kepek/2014/08/2906-thumb.jpg</a:t>
            </a:r>
          </a:p>
          <a:p>
            <a:r>
              <a:rPr lang="sk-SK" sz="800" dirty="0"/>
              <a:t>http://www.gastroweb.sk/app/cmsPhotoGalleryImage.php?disposition=i&amp;width=1000&amp;ID=1111&amp;name=127%20-%20Pannonhalmi%20F%C5%91ap%C3%A1ts%C3%A1g%20-%20L%C3%A1tk%C3%A9p%20a%20sz%C5%91l%C5%91%C3%BCltetv%C3%A9nyek%20fel%C5%91l.jpg</a:t>
            </a:r>
          </a:p>
          <a:p>
            <a:r>
              <a:rPr lang="sk-SK" sz="800" dirty="0"/>
              <a:t>https://upload.wikimedia.org/wikipedia/commons/thumb/0/08/Holloko1.jpg/1280px-Holloko1.jpg</a:t>
            </a:r>
          </a:p>
          <a:p>
            <a:r>
              <a:rPr lang="sk-SK" sz="800" dirty="0"/>
              <a:t>https://upload.wikimedia.org/wikipedia/commons/thumb/a/a6/Castle_of_Holloko_with_Panorama.JPG/1280px-Castle_of_Holloko_with_Panorama.JPG</a:t>
            </a:r>
          </a:p>
          <a:p>
            <a:r>
              <a:rPr lang="sk-SK" sz="800" dirty="0"/>
              <a:t>http://www.holloko.hu/pic/original/BC25ED91FBCC3883B2E7B68B289B5E62.jpg</a:t>
            </a:r>
          </a:p>
          <a:p>
            <a:r>
              <a:rPr lang="sk-SK" sz="800" dirty="0"/>
              <a:t>https://utazom.com/sites/default/files/kep/39847/tihany_4.jpg</a:t>
            </a:r>
          </a:p>
          <a:p>
            <a:r>
              <a:rPr lang="sk-SK" sz="800" dirty="0"/>
              <a:t>https://www.google.sk/url?sa=i&amp;rct=j&amp;q=&amp;esrc=s&amp;source=images&amp;cd=&amp;cad=rja&amp;uact=8&amp;ved=&amp;url=http%3A%2F%2Fwww.ski-bike.cz%2Ffotogalerie%2Fmadarsko-heviz-cerven-2011%2F&amp;psig=AFQjCNH3lNRU5WlVgUqGiLZ_etAOD6XEJQ&amp;ust=1441899576326117</a:t>
            </a:r>
          </a:p>
          <a:p>
            <a:r>
              <a:rPr lang="sk-SK" sz="800" dirty="0"/>
              <a:t>https://upload.wikimedia.org/wikipedia/commons/d/d3/Tihanycivertanlegi2.jpg</a:t>
            </a:r>
          </a:p>
          <a:p>
            <a:r>
              <a:rPr lang="sk-SK" sz="800" dirty="0"/>
              <a:t>http://comlegendaed.com.br/wp-content/uploads/2015/07/boryv1.jpg</a:t>
            </a:r>
          </a:p>
          <a:p>
            <a:r>
              <a:rPr lang="sk-SK" sz="800" dirty="0"/>
              <a:t>https://upload.wikimedia.org/wikipedia/commons/3/3b/Szekesfehervar_Orb_and_Episcopal_Palace.JPG</a:t>
            </a:r>
          </a:p>
          <a:p>
            <a:r>
              <a:rPr lang="sk-SK" sz="800" dirty="0"/>
              <a:t>http://www.legifoto.com/jpg_menukep.php?szeles=600&amp;kep=menu_kepek/pecs_kiserokep......</a:t>
            </a:r>
            <a:r>
              <a:rPr lang="sk-SK" sz="800" dirty="0" err="1"/>
              <a:t>jpg</a:t>
            </a:r>
            <a:endParaRPr lang="sk-SK" sz="800" dirty="0"/>
          </a:p>
          <a:p>
            <a:r>
              <a:rPr lang="sk-SK" sz="800" dirty="0"/>
              <a:t>http://www.mementopark.hu/pages/sights/</a:t>
            </a:r>
          </a:p>
          <a:p>
            <a:r>
              <a:rPr lang="sk-SK" sz="800" dirty="0"/>
              <a:t>http://sk.gotohungary.com/zaujimave-programy-atrakcie-priroda/-/article/madarsko-miskolc-hrad-diosgyor;jsessionid=1B2F1BA043BC5D382123A02D25A37C30</a:t>
            </a:r>
          </a:p>
          <a:p>
            <a:r>
              <a:rPr lang="sk-SK" sz="800" dirty="0"/>
              <a:t>https://sk.wikipedia.org/wiki/Stoli%C4%8Dn%C3%BD_Belehrad</a:t>
            </a:r>
          </a:p>
          <a:p>
            <a:r>
              <a:rPr lang="sk-SK" sz="800" dirty="0"/>
              <a:t>http://www.jednodenne-vylety.sk/vylety/jednodnovy-vylet-ostrihom-katedrala.jpg</a:t>
            </a:r>
          </a:p>
          <a:p>
            <a:r>
              <a:rPr lang="sk-SK" sz="800" dirty="0"/>
              <a:t>http://img.cas.sk/img/4/article_body/2088505_ostrihom-bazilika-ostrihomska-bazilika.jpg?hash=9cd1b6b1b2ac0c6811483a325844ec81</a:t>
            </a:r>
          </a:p>
          <a:p>
            <a:r>
              <a:rPr lang="sk-SK" sz="800" dirty="0"/>
              <a:t>http://www.wellnesstips.sk/turisticke-zaujimavosti/ostrihom-esztergom-bazilika_124_1.html</a:t>
            </a:r>
          </a:p>
          <a:p>
            <a:r>
              <a:rPr lang="sk-SK" sz="800" dirty="0"/>
              <a:t>http://varecha.pravda.sk/usercontent/images/velky-recept2072_1273232656.jpg</a:t>
            </a:r>
          </a:p>
          <a:p>
            <a:r>
              <a:rPr lang="sk-SK" sz="800" dirty="0"/>
              <a:t>http://www.moje-dobroty.cz/wp-content/uploads/2012/03/halaszle.jpg</a:t>
            </a:r>
          </a:p>
          <a:p>
            <a:r>
              <a:rPr lang="sk-SK" sz="800" dirty="0"/>
              <a:t>http://img6.hvg.hu/image.aspx?id=cfdba97c-92e6-40a7-8272-62c2d3e14d77&amp;view=7fcefbf8-ac48-4ee6-aef5-32203afa118c</a:t>
            </a:r>
          </a:p>
          <a:p>
            <a:endParaRPr lang="sk-SK" sz="8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9984" y="2690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Zdroje</a:t>
            </a:r>
            <a:endParaRPr lang="sk-SK" altLang="sk-SK" sz="4000" kern="0" dirty="0"/>
          </a:p>
        </p:txBody>
      </p:sp>
    </p:spTree>
    <p:extLst>
      <p:ext uri="{BB962C8B-B14F-4D97-AF65-F5344CB8AC3E}">
        <p14:creationId xmlns:p14="http://schemas.microsoft.com/office/powerpoint/2010/main" val="11926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6425" cy="1143000"/>
          </a:xfrm>
        </p:spPr>
        <p:txBody>
          <a:bodyPr/>
          <a:lstStyle/>
          <a:p>
            <a:pPr algn="ctr"/>
            <a:r>
              <a:rPr lang="sk-SK" sz="4800" dirty="0" smtClean="0"/>
              <a:t>Ďakujem za pozornosť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4286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 smtClean="0">
                <a:hlinkClick r:id="rId2"/>
              </a:rPr>
              <a:t>Maďarská hymna</a:t>
            </a:r>
            <a:endParaRPr lang="sk-SK" altLang="sk-SK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36721"/>
            <a:ext cx="6326187" cy="4525963"/>
          </a:xfrm>
        </p:spPr>
        <p:txBody>
          <a:bodyPr/>
          <a:lstStyle/>
          <a:p>
            <a:r>
              <a:rPr lang="sk-SK" altLang="sk-SK" dirty="0" smtClean="0"/>
              <a:t>Slová</a:t>
            </a:r>
            <a:r>
              <a:rPr lang="sk-SK" altLang="sk-SK" dirty="0"/>
              <a:t>: </a:t>
            </a:r>
            <a:r>
              <a:rPr lang="sk-SK" b="1" dirty="0" err="1"/>
              <a:t>Ferenc</a:t>
            </a:r>
            <a:r>
              <a:rPr lang="sk-SK" b="1" dirty="0"/>
              <a:t> </a:t>
            </a:r>
            <a:r>
              <a:rPr lang="sk-SK" b="1" dirty="0" err="1" smtClean="0"/>
              <a:t>Kölcsey</a:t>
            </a:r>
            <a:r>
              <a:rPr lang="sk-SK" b="1" dirty="0" smtClean="0"/>
              <a:t>       </a:t>
            </a:r>
            <a:r>
              <a:rPr lang="sk-SK" dirty="0" smtClean="0">
                <a:sym typeface="Symbol"/>
              </a:rPr>
              <a:t></a:t>
            </a:r>
            <a:endParaRPr lang="sk-SK" dirty="0"/>
          </a:p>
          <a:p>
            <a:endParaRPr lang="sk-SK" b="1" dirty="0"/>
          </a:p>
          <a:p>
            <a:pPr marL="0" indent="0">
              <a:buNone/>
            </a:pPr>
            <a:r>
              <a:rPr lang="sk-SK" dirty="0" smtClean="0">
                <a:sym typeface="Symbol"/>
              </a:rPr>
              <a:t>                                       </a:t>
            </a:r>
            <a:endParaRPr lang="sk-SK" dirty="0" smtClean="0"/>
          </a:p>
          <a:p>
            <a:r>
              <a:rPr lang="sk-SK" dirty="0" smtClean="0"/>
              <a:t>Hudba: </a:t>
            </a:r>
            <a:r>
              <a:rPr lang="sk-SK" b="1" dirty="0" err="1"/>
              <a:t>Ferenc</a:t>
            </a:r>
            <a:r>
              <a:rPr lang="sk-SK" b="1" dirty="0"/>
              <a:t> </a:t>
            </a:r>
            <a:r>
              <a:rPr lang="sk-SK" b="1" dirty="0" err="1" smtClean="0"/>
              <a:t>Erkel</a:t>
            </a:r>
            <a:r>
              <a:rPr lang="sk-SK" altLang="sk-SK" dirty="0" smtClean="0"/>
              <a:t> </a:t>
            </a:r>
          </a:p>
          <a:p>
            <a:pPr marL="0" indent="0">
              <a:buNone/>
            </a:pPr>
            <a:r>
              <a:rPr lang="sk-SK" altLang="sk-SK" dirty="0"/>
              <a:t> </a:t>
            </a:r>
            <a:r>
              <a:rPr lang="sk-SK" altLang="sk-SK" dirty="0" smtClean="0"/>
              <a:t>           </a:t>
            </a:r>
            <a:endParaRPr lang="sk-SK" alt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59237"/>
            <a:ext cx="2304256" cy="29404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54435"/>
            <a:ext cx="2448272" cy="300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129523"/>
            <a:ext cx="7313612" cy="893961"/>
          </a:xfrm>
        </p:spPr>
        <p:txBody>
          <a:bodyPr/>
          <a:lstStyle/>
          <a:p>
            <a:r>
              <a:rPr lang="sk-SK" sz="4000" dirty="0" err="1"/>
              <a:t>Pannonhalmské</a:t>
            </a:r>
            <a:r>
              <a:rPr lang="sk-SK" sz="4000" dirty="0"/>
              <a:t> </a:t>
            </a:r>
            <a:r>
              <a:rPr lang="sk-SK" sz="4000" dirty="0" err="1" smtClean="0"/>
              <a:t>arciopátstvo</a:t>
            </a:r>
            <a:endParaRPr lang="sk-SK" altLang="sk-SK" sz="4000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3" y="3717032"/>
            <a:ext cx="4495398" cy="298694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3484"/>
            <a:ext cx="4464496" cy="266303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7"/>
            <a:ext cx="3256283" cy="20080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3484"/>
            <a:ext cx="3843218" cy="256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4000" dirty="0" smtClean="0"/>
              <a:t> </a:t>
            </a:r>
            <a:endParaRPr lang="sk-SK" altLang="sk-SK" sz="4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Jazero </a:t>
            </a:r>
            <a:r>
              <a:rPr lang="sk-SK" altLang="sk-SK" sz="4000" kern="0" dirty="0" err="1" smtClean="0"/>
              <a:t>Hévíz</a:t>
            </a:r>
            <a:r>
              <a:rPr lang="sk-SK" altLang="sk-SK" sz="4000" kern="0" dirty="0" smtClean="0"/>
              <a:t> </a:t>
            </a:r>
            <a:endParaRPr lang="sk-SK" altLang="sk-SK" sz="4000" kern="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" y="1010592"/>
            <a:ext cx="4360563" cy="327042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9" y="2060848"/>
            <a:ext cx="4688489" cy="31385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7524"/>
            <a:ext cx="3384376" cy="208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4000" kern="0" dirty="0" smtClean="0"/>
              <a:t>Tihany</a:t>
            </a:r>
            <a:endParaRPr lang="hu-HU" sz="4000" kern="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956587" cy="2967440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64815" cy="312361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7" y="1010593"/>
            <a:ext cx="3553739" cy="241062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1" y="4445072"/>
            <a:ext cx="3631364" cy="22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2" y="1412776"/>
            <a:ext cx="4824536" cy="2453154"/>
          </a:xfr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Park Memento</a:t>
            </a:r>
            <a:endParaRPr lang="sk-SK" altLang="sk-SK" sz="4000" kern="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10789"/>
            <a:ext cx="4680520" cy="237992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06" y="1606320"/>
            <a:ext cx="4018871" cy="26792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11678"/>
            <a:ext cx="3207809" cy="197814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128907" cy="14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Hrad </a:t>
            </a:r>
            <a:r>
              <a:rPr lang="hu-HU" sz="4000" kern="0" dirty="0"/>
              <a:t>Diósgyőr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57" y="1196753"/>
            <a:ext cx="4235764" cy="2880320"/>
          </a:xfrm>
          <a:prstGeom prst="rect">
            <a:avLst/>
          </a:prstGeom>
        </p:spPr>
      </p:pic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653644"/>
            <a:ext cx="3960440" cy="2970330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8" y="1005727"/>
            <a:ext cx="4043110" cy="258616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47" y="4506527"/>
            <a:ext cx="3307061" cy="20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4000" kern="0" dirty="0"/>
              <a:t>Hollókő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358613" cy="3268960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" y="1164710"/>
            <a:ext cx="4244147" cy="318311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5870"/>
            <a:ext cx="3528392" cy="264629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3384376" cy="208703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028384" y="153888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hlinkClick r:id="rId6"/>
              </a:rPr>
              <a:t>Video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5663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82911"/>
            <a:ext cx="3600400" cy="2700300"/>
          </a:xfr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584" y="116632"/>
            <a:ext cx="7313612" cy="89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000" kern="0" dirty="0" smtClean="0"/>
              <a:t>Národný park </a:t>
            </a:r>
            <a:r>
              <a:rPr lang="sk-SK" altLang="sk-SK" sz="4000" kern="0" dirty="0" err="1" smtClean="0"/>
              <a:t>Aggtelek</a:t>
            </a:r>
            <a:endParaRPr lang="sk-SK" altLang="sk-SK" sz="4000" kern="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58" y="1412776"/>
            <a:ext cx="4392488" cy="292100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145"/>
            <a:ext cx="4392488" cy="287501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18" y="4663967"/>
            <a:ext cx="3312368" cy="20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074_slide">
  <a:themeElements>
    <a:clrScheme name="Motív Office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33"/>
      </a:dk2>
      <a:lt2>
        <a:srgbClr val="FFFFFF"/>
      </a:lt2>
      <a:accent1>
        <a:srgbClr val="A4ED77"/>
      </a:accent1>
      <a:accent2>
        <a:srgbClr val="85C8F2"/>
      </a:accent2>
      <a:accent3>
        <a:srgbClr val="AAB8AD"/>
      </a:accent3>
      <a:accent4>
        <a:srgbClr val="DADADA"/>
      </a:accent4>
      <a:accent5>
        <a:srgbClr val="CFF4BD"/>
      </a:accent5>
      <a:accent6>
        <a:srgbClr val="78B5DB"/>
      </a:accent6>
      <a:hlink>
        <a:srgbClr val="7CF7BA"/>
      </a:hlink>
      <a:folHlink>
        <a:srgbClr val="E9F2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2CDE85"/>
        </a:accent1>
        <a:accent2>
          <a:srgbClr val="46E897"/>
        </a:accent2>
        <a:accent3>
          <a:srgbClr val="AAB8AD"/>
        </a:accent3>
        <a:accent4>
          <a:srgbClr val="DADADA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A4ED77"/>
        </a:accent1>
        <a:accent2>
          <a:srgbClr val="85C8F2"/>
        </a:accent2>
        <a:accent3>
          <a:srgbClr val="AAB8AD"/>
        </a:accent3>
        <a:accent4>
          <a:srgbClr val="DADADA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F2AD6D"/>
        </a:accent1>
        <a:accent2>
          <a:srgbClr val="45E695"/>
        </a:accent2>
        <a:accent3>
          <a:srgbClr val="AAB8AD"/>
        </a:accent3>
        <a:accent4>
          <a:srgbClr val="DADADA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33"/>
        </a:dk2>
        <a:lt2>
          <a:srgbClr val="FFFFFF"/>
        </a:lt2>
        <a:accent1>
          <a:srgbClr val="EDDA47"/>
        </a:accent1>
        <a:accent2>
          <a:srgbClr val="FFAC99"/>
        </a:accent2>
        <a:accent3>
          <a:srgbClr val="AAB8AD"/>
        </a:accent3>
        <a:accent4>
          <a:srgbClr val="DADADA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DE85"/>
        </a:accent1>
        <a:accent2>
          <a:srgbClr val="46E897"/>
        </a:accent2>
        <a:accent3>
          <a:srgbClr val="FFFFFF"/>
        </a:accent3>
        <a:accent4>
          <a:srgbClr val="000000"/>
        </a:accent4>
        <a:accent5>
          <a:srgbClr val="ACECC2"/>
        </a:accent5>
        <a:accent6>
          <a:srgbClr val="3FD288"/>
        </a:accent6>
        <a:hlink>
          <a:srgbClr val="61F2AA"/>
        </a:hlink>
        <a:folHlink>
          <a:srgbClr val="80F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D77"/>
        </a:accent1>
        <a:accent2>
          <a:srgbClr val="85C8F2"/>
        </a:accent2>
        <a:accent3>
          <a:srgbClr val="FFFFFF"/>
        </a:accent3>
        <a:accent4>
          <a:srgbClr val="000000"/>
        </a:accent4>
        <a:accent5>
          <a:srgbClr val="CFF4BD"/>
        </a:accent5>
        <a:accent6>
          <a:srgbClr val="78B5DB"/>
        </a:accent6>
        <a:hlink>
          <a:srgbClr val="7CF7BA"/>
        </a:hlink>
        <a:folHlink>
          <a:srgbClr val="E9F2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D6D"/>
        </a:accent1>
        <a:accent2>
          <a:srgbClr val="45E695"/>
        </a:accent2>
        <a:accent3>
          <a:srgbClr val="FFFFFF"/>
        </a:accent3>
        <a:accent4>
          <a:srgbClr val="000000"/>
        </a:accent4>
        <a:accent5>
          <a:srgbClr val="F7D3BA"/>
        </a:accent5>
        <a:accent6>
          <a:srgbClr val="3ED087"/>
        </a:accent6>
        <a:hlink>
          <a:srgbClr val="FFC1BF"/>
        </a:hlink>
        <a:folHlink>
          <a:srgbClr val="F2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DDA47"/>
        </a:accent1>
        <a:accent2>
          <a:srgbClr val="FFAC99"/>
        </a:accent2>
        <a:accent3>
          <a:srgbClr val="FFFFFF"/>
        </a:accent3>
        <a:accent4>
          <a:srgbClr val="000000"/>
        </a:accent4>
        <a:accent5>
          <a:srgbClr val="F4EAB1"/>
        </a:accent5>
        <a:accent6>
          <a:srgbClr val="E79B8A"/>
        </a:accent6>
        <a:hlink>
          <a:srgbClr val="E0CCFF"/>
        </a:hlink>
        <a:folHlink>
          <a:srgbClr val="8EE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ind_1074_slide</Template>
  <TotalTime>734</TotalTime>
  <Words>172</Words>
  <Application>Microsoft Office PowerPoint</Application>
  <PresentationFormat>Prezentácia na obrazovke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ind_1074_slide</vt:lpstr>
      <vt:lpstr>1_Default Design</vt:lpstr>
      <vt:lpstr>Maďarsko</vt:lpstr>
      <vt:lpstr>Maďarská hymna</vt:lpstr>
      <vt:lpstr>Pannonhalmské arciopátstvo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Maďarsko</dc:title>
  <dc:creator>AMD</dc:creator>
  <cp:lastModifiedBy>AMD</cp:lastModifiedBy>
  <cp:revision>23</cp:revision>
  <dcterms:created xsi:type="dcterms:W3CDTF">2015-09-06T18:28:17Z</dcterms:created>
  <dcterms:modified xsi:type="dcterms:W3CDTF">2015-09-10T20:50:15Z</dcterms:modified>
</cp:coreProperties>
</file>